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3213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Arimo Bold Italic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882" y="-27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71" y="0"/>
            <a:ext cx="2510688" cy="2527841"/>
          </a:xfrm>
          <a:custGeom>
            <a:avLst/>
            <a:gdLst/>
            <a:ahLst/>
            <a:cxnLst/>
            <a:rect l="l" t="t" r="r" b="b"/>
            <a:pathLst>
              <a:path w="2510688" h="2527841">
                <a:moveTo>
                  <a:pt x="0" y="0"/>
                </a:moveTo>
                <a:lnTo>
                  <a:pt x="2510688" y="0"/>
                </a:lnTo>
                <a:lnTo>
                  <a:pt x="2510688" y="2527841"/>
                </a:lnTo>
                <a:lnTo>
                  <a:pt x="0" y="2527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68134" t="-669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3814445" y="4680426"/>
            <a:ext cx="1479144" cy="2846774"/>
          </a:xfrm>
          <a:custGeom>
            <a:avLst/>
            <a:gdLst/>
            <a:ahLst/>
            <a:cxnLst/>
            <a:rect l="l" t="t" r="r" b="b"/>
            <a:pathLst>
              <a:path w="1479144" h="2846774">
                <a:moveTo>
                  <a:pt x="0" y="0"/>
                </a:moveTo>
                <a:lnTo>
                  <a:pt x="1479144" y="0"/>
                </a:lnTo>
                <a:lnTo>
                  <a:pt x="1479144" y="2846774"/>
                </a:lnTo>
                <a:lnTo>
                  <a:pt x="0" y="2846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4547" r="-281357" b="-10051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6806161"/>
            <a:ext cx="5377850" cy="747286"/>
          </a:xfrm>
          <a:custGeom>
            <a:avLst/>
            <a:gdLst/>
            <a:ahLst/>
            <a:cxnLst/>
            <a:rect l="l" t="t" r="r" b="b"/>
            <a:pathLst>
              <a:path w="5377850" h="1210016">
                <a:moveTo>
                  <a:pt x="0" y="0"/>
                </a:moveTo>
                <a:lnTo>
                  <a:pt x="5377850" y="0"/>
                </a:lnTo>
                <a:lnTo>
                  <a:pt x="5377850" y="1210016"/>
                </a:lnTo>
                <a:lnTo>
                  <a:pt x="0" y="1210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41" y="6806161"/>
            <a:ext cx="3239298" cy="731995"/>
          </a:xfrm>
          <a:custGeom>
            <a:avLst/>
            <a:gdLst/>
            <a:ahLst/>
            <a:cxnLst/>
            <a:rect l="l" t="t" r="r" b="b"/>
            <a:pathLst>
              <a:path w="3239298" h="731995">
                <a:moveTo>
                  <a:pt x="0" y="0"/>
                </a:moveTo>
                <a:lnTo>
                  <a:pt x="3239298" y="0"/>
                </a:lnTo>
                <a:lnTo>
                  <a:pt x="3239298" y="731995"/>
                </a:lnTo>
                <a:lnTo>
                  <a:pt x="0" y="731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6213" t="-162135" b="-51766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402" y="7147580"/>
            <a:ext cx="1696447" cy="412420"/>
          </a:xfrm>
          <a:custGeom>
            <a:avLst/>
            <a:gdLst/>
            <a:ahLst/>
            <a:cxnLst/>
            <a:rect l="l" t="t" r="r" b="b"/>
            <a:pathLst>
              <a:path w="1696447" h="412420">
                <a:moveTo>
                  <a:pt x="0" y="0"/>
                </a:moveTo>
                <a:lnTo>
                  <a:pt x="1696447" y="0"/>
                </a:lnTo>
                <a:lnTo>
                  <a:pt x="1696447" y="412420"/>
                </a:lnTo>
                <a:lnTo>
                  <a:pt x="0" y="412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68" b="-12121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20367451">
            <a:off x="47392" y="120474"/>
            <a:ext cx="972992" cy="545600"/>
          </a:xfrm>
          <a:custGeom>
            <a:avLst/>
            <a:gdLst/>
            <a:ahLst/>
            <a:cxnLst/>
            <a:rect l="l" t="t" r="r" b="b"/>
            <a:pathLst>
              <a:path w="972992" h="545600">
                <a:moveTo>
                  <a:pt x="0" y="0"/>
                </a:moveTo>
                <a:lnTo>
                  <a:pt x="972992" y="0"/>
                </a:lnTo>
                <a:lnTo>
                  <a:pt x="972992" y="545600"/>
                </a:lnTo>
                <a:lnTo>
                  <a:pt x="0" y="54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51882" t="-51245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rot="-5039161">
            <a:off x="3872092" y="6094620"/>
            <a:ext cx="1586968" cy="1475120"/>
          </a:xfrm>
          <a:custGeom>
            <a:avLst/>
            <a:gdLst/>
            <a:ahLst/>
            <a:cxnLst/>
            <a:rect l="l" t="t" r="r" b="b"/>
            <a:pathLst>
              <a:path w="1586968" h="1475120">
                <a:moveTo>
                  <a:pt x="0" y="152509"/>
                </a:moveTo>
                <a:lnTo>
                  <a:pt x="1447630" y="0"/>
                </a:lnTo>
                <a:lnTo>
                  <a:pt x="1586968" y="1322610"/>
                </a:lnTo>
                <a:lnTo>
                  <a:pt x="139338" y="1475119"/>
                </a:lnTo>
                <a:lnTo>
                  <a:pt x="0" y="1525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87746" t="-12084" r="-110893" b="-12964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386796" y="456177"/>
            <a:ext cx="3265129" cy="299673"/>
            <a:chOff x="0" y="0"/>
            <a:chExt cx="1660346" cy="1523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0346" cy="152386"/>
            </a:xfrm>
            <a:custGeom>
              <a:avLst/>
              <a:gdLst/>
              <a:ahLst/>
              <a:cxnLst/>
              <a:rect l="l" t="t" r="r" b="b"/>
              <a:pathLst>
                <a:path w="1660346" h="152386">
                  <a:moveTo>
                    <a:pt x="61648" y="0"/>
                  </a:moveTo>
                  <a:lnTo>
                    <a:pt x="1598698" y="0"/>
                  </a:lnTo>
                  <a:cubicBezTo>
                    <a:pt x="1632745" y="0"/>
                    <a:pt x="1660346" y="27601"/>
                    <a:pt x="1660346" y="61648"/>
                  </a:cubicBezTo>
                  <a:lnTo>
                    <a:pt x="1660346" y="90738"/>
                  </a:lnTo>
                  <a:cubicBezTo>
                    <a:pt x="1660346" y="124786"/>
                    <a:pt x="1632745" y="152386"/>
                    <a:pt x="1598698" y="152386"/>
                  </a:cubicBezTo>
                  <a:lnTo>
                    <a:pt x="61648" y="152386"/>
                  </a:lnTo>
                  <a:cubicBezTo>
                    <a:pt x="27601" y="152386"/>
                    <a:pt x="0" y="124786"/>
                    <a:pt x="0" y="90738"/>
                  </a:cubicBezTo>
                  <a:lnTo>
                    <a:pt x="0" y="61648"/>
                  </a:lnTo>
                  <a:cubicBezTo>
                    <a:pt x="0" y="27601"/>
                    <a:pt x="27601" y="0"/>
                    <a:pt x="61648" y="0"/>
                  </a:cubicBezTo>
                  <a:close/>
                </a:path>
              </a:pathLst>
            </a:custGeom>
            <a:solidFill>
              <a:srgbClr val="0026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60346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6796" y="1782468"/>
            <a:ext cx="1718338" cy="299673"/>
            <a:chOff x="0" y="0"/>
            <a:chExt cx="873790" cy="1523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73790" cy="152386"/>
            </a:xfrm>
            <a:custGeom>
              <a:avLst/>
              <a:gdLst/>
              <a:ahLst/>
              <a:cxnLst/>
              <a:rect l="l" t="t" r="r" b="b"/>
              <a:pathLst>
                <a:path w="873790" h="152386">
                  <a:moveTo>
                    <a:pt x="76193" y="0"/>
                  </a:moveTo>
                  <a:lnTo>
                    <a:pt x="797596" y="0"/>
                  </a:lnTo>
                  <a:cubicBezTo>
                    <a:pt x="817804" y="0"/>
                    <a:pt x="837184" y="8027"/>
                    <a:pt x="851473" y="22316"/>
                  </a:cubicBezTo>
                  <a:cubicBezTo>
                    <a:pt x="865762" y="36605"/>
                    <a:pt x="873790" y="55986"/>
                    <a:pt x="873790" y="76193"/>
                  </a:cubicBezTo>
                  <a:lnTo>
                    <a:pt x="873790" y="76193"/>
                  </a:lnTo>
                  <a:cubicBezTo>
                    <a:pt x="873790" y="96401"/>
                    <a:pt x="865762" y="115781"/>
                    <a:pt x="851473" y="130070"/>
                  </a:cubicBezTo>
                  <a:cubicBezTo>
                    <a:pt x="837184" y="144359"/>
                    <a:pt x="817804" y="152386"/>
                    <a:pt x="797596" y="152386"/>
                  </a:cubicBezTo>
                  <a:lnTo>
                    <a:pt x="76193" y="152386"/>
                  </a:lnTo>
                  <a:cubicBezTo>
                    <a:pt x="55986" y="152386"/>
                    <a:pt x="36605" y="144359"/>
                    <a:pt x="22316" y="130070"/>
                  </a:cubicBezTo>
                  <a:cubicBezTo>
                    <a:pt x="8027" y="115781"/>
                    <a:pt x="0" y="96401"/>
                    <a:pt x="0" y="76193"/>
                  </a:cubicBezTo>
                  <a:lnTo>
                    <a:pt x="0" y="76193"/>
                  </a:lnTo>
                  <a:cubicBezTo>
                    <a:pt x="0" y="55986"/>
                    <a:pt x="8027" y="36605"/>
                    <a:pt x="22316" y="22316"/>
                  </a:cubicBezTo>
                  <a:cubicBezTo>
                    <a:pt x="36605" y="8027"/>
                    <a:pt x="55986" y="0"/>
                    <a:pt x="76193" y="0"/>
                  </a:cubicBezTo>
                  <a:close/>
                </a:path>
              </a:pathLst>
            </a:custGeom>
            <a:solidFill>
              <a:srgbClr val="0025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73790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6796" y="3282559"/>
            <a:ext cx="1691570" cy="299673"/>
            <a:chOff x="0" y="0"/>
            <a:chExt cx="860178" cy="1523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0178" cy="152386"/>
            </a:xfrm>
            <a:custGeom>
              <a:avLst/>
              <a:gdLst/>
              <a:ahLst/>
              <a:cxnLst/>
              <a:rect l="l" t="t" r="r" b="b"/>
              <a:pathLst>
                <a:path w="860178" h="152386">
                  <a:moveTo>
                    <a:pt x="76193" y="0"/>
                  </a:moveTo>
                  <a:lnTo>
                    <a:pt x="783985" y="0"/>
                  </a:lnTo>
                  <a:cubicBezTo>
                    <a:pt x="826065" y="0"/>
                    <a:pt x="860178" y="34113"/>
                    <a:pt x="860178" y="76193"/>
                  </a:cubicBezTo>
                  <a:lnTo>
                    <a:pt x="860178" y="76193"/>
                  </a:lnTo>
                  <a:cubicBezTo>
                    <a:pt x="860178" y="96401"/>
                    <a:pt x="852150" y="115781"/>
                    <a:pt x="837861" y="130070"/>
                  </a:cubicBezTo>
                  <a:cubicBezTo>
                    <a:pt x="823572" y="144359"/>
                    <a:pt x="804192" y="152386"/>
                    <a:pt x="783985" y="152386"/>
                  </a:cubicBezTo>
                  <a:lnTo>
                    <a:pt x="76193" y="152386"/>
                  </a:lnTo>
                  <a:cubicBezTo>
                    <a:pt x="55986" y="152386"/>
                    <a:pt x="36605" y="144359"/>
                    <a:pt x="22316" y="130070"/>
                  </a:cubicBezTo>
                  <a:cubicBezTo>
                    <a:pt x="8027" y="115781"/>
                    <a:pt x="0" y="96401"/>
                    <a:pt x="0" y="76193"/>
                  </a:cubicBezTo>
                  <a:lnTo>
                    <a:pt x="0" y="76193"/>
                  </a:lnTo>
                  <a:cubicBezTo>
                    <a:pt x="0" y="55986"/>
                    <a:pt x="8027" y="36605"/>
                    <a:pt x="22316" y="22316"/>
                  </a:cubicBezTo>
                  <a:cubicBezTo>
                    <a:pt x="36605" y="8027"/>
                    <a:pt x="55986" y="0"/>
                    <a:pt x="76193" y="0"/>
                  </a:cubicBezTo>
                  <a:close/>
                </a:path>
              </a:pathLst>
            </a:custGeom>
            <a:solidFill>
              <a:srgbClr val="0025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60178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6796" y="5043354"/>
            <a:ext cx="1718338" cy="299673"/>
            <a:chOff x="0" y="0"/>
            <a:chExt cx="873790" cy="1523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790" cy="152386"/>
            </a:xfrm>
            <a:custGeom>
              <a:avLst/>
              <a:gdLst/>
              <a:ahLst/>
              <a:cxnLst/>
              <a:rect l="l" t="t" r="r" b="b"/>
              <a:pathLst>
                <a:path w="873790" h="152386">
                  <a:moveTo>
                    <a:pt x="76193" y="0"/>
                  </a:moveTo>
                  <a:lnTo>
                    <a:pt x="797596" y="0"/>
                  </a:lnTo>
                  <a:cubicBezTo>
                    <a:pt x="817804" y="0"/>
                    <a:pt x="837184" y="8027"/>
                    <a:pt x="851473" y="22316"/>
                  </a:cubicBezTo>
                  <a:cubicBezTo>
                    <a:pt x="865762" y="36605"/>
                    <a:pt x="873790" y="55986"/>
                    <a:pt x="873790" y="76193"/>
                  </a:cubicBezTo>
                  <a:lnTo>
                    <a:pt x="873790" y="76193"/>
                  </a:lnTo>
                  <a:cubicBezTo>
                    <a:pt x="873790" y="96401"/>
                    <a:pt x="865762" y="115781"/>
                    <a:pt x="851473" y="130070"/>
                  </a:cubicBezTo>
                  <a:cubicBezTo>
                    <a:pt x="837184" y="144359"/>
                    <a:pt x="817804" y="152386"/>
                    <a:pt x="797596" y="152386"/>
                  </a:cubicBezTo>
                  <a:lnTo>
                    <a:pt x="76193" y="152386"/>
                  </a:lnTo>
                  <a:cubicBezTo>
                    <a:pt x="55986" y="152386"/>
                    <a:pt x="36605" y="144359"/>
                    <a:pt x="22316" y="130070"/>
                  </a:cubicBezTo>
                  <a:cubicBezTo>
                    <a:pt x="8027" y="115781"/>
                    <a:pt x="0" y="96401"/>
                    <a:pt x="0" y="76193"/>
                  </a:cubicBezTo>
                  <a:lnTo>
                    <a:pt x="0" y="76193"/>
                  </a:lnTo>
                  <a:cubicBezTo>
                    <a:pt x="0" y="55986"/>
                    <a:pt x="8027" y="36605"/>
                    <a:pt x="22316" y="22316"/>
                  </a:cubicBezTo>
                  <a:cubicBezTo>
                    <a:pt x="36605" y="8027"/>
                    <a:pt x="55986" y="0"/>
                    <a:pt x="76193" y="0"/>
                  </a:cubicBezTo>
                  <a:close/>
                </a:path>
              </a:pathLst>
            </a:custGeom>
            <a:solidFill>
              <a:srgbClr val="0026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73790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825318" y="7217413"/>
            <a:ext cx="934481" cy="317056"/>
          </a:xfrm>
          <a:custGeom>
            <a:avLst/>
            <a:gdLst/>
            <a:ahLst/>
            <a:cxnLst/>
            <a:rect l="l" t="t" r="r" b="b"/>
            <a:pathLst>
              <a:path w="934481" h="317056">
                <a:moveTo>
                  <a:pt x="0" y="0"/>
                </a:moveTo>
                <a:lnTo>
                  <a:pt x="934481" y="0"/>
                </a:lnTo>
                <a:lnTo>
                  <a:pt x="934481" y="317056"/>
                </a:lnTo>
                <a:lnTo>
                  <a:pt x="0" y="317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3076862" y="1790723"/>
            <a:ext cx="1718338" cy="299673"/>
            <a:chOff x="0" y="0"/>
            <a:chExt cx="873790" cy="1523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73790" cy="152386"/>
            </a:xfrm>
            <a:custGeom>
              <a:avLst/>
              <a:gdLst/>
              <a:ahLst/>
              <a:cxnLst/>
              <a:rect l="l" t="t" r="r" b="b"/>
              <a:pathLst>
                <a:path w="873790" h="152386">
                  <a:moveTo>
                    <a:pt x="76193" y="0"/>
                  </a:moveTo>
                  <a:lnTo>
                    <a:pt x="797596" y="0"/>
                  </a:lnTo>
                  <a:cubicBezTo>
                    <a:pt x="817804" y="0"/>
                    <a:pt x="837184" y="8027"/>
                    <a:pt x="851473" y="22316"/>
                  </a:cubicBezTo>
                  <a:cubicBezTo>
                    <a:pt x="865762" y="36605"/>
                    <a:pt x="873790" y="55986"/>
                    <a:pt x="873790" y="76193"/>
                  </a:cubicBezTo>
                  <a:lnTo>
                    <a:pt x="873790" y="76193"/>
                  </a:lnTo>
                  <a:cubicBezTo>
                    <a:pt x="873790" y="96401"/>
                    <a:pt x="865762" y="115781"/>
                    <a:pt x="851473" y="130070"/>
                  </a:cubicBezTo>
                  <a:cubicBezTo>
                    <a:pt x="837184" y="144359"/>
                    <a:pt x="817804" y="152386"/>
                    <a:pt x="797596" y="152386"/>
                  </a:cubicBezTo>
                  <a:lnTo>
                    <a:pt x="76193" y="152386"/>
                  </a:lnTo>
                  <a:cubicBezTo>
                    <a:pt x="55986" y="152386"/>
                    <a:pt x="36605" y="144359"/>
                    <a:pt x="22316" y="130070"/>
                  </a:cubicBezTo>
                  <a:cubicBezTo>
                    <a:pt x="8027" y="115781"/>
                    <a:pt x="0" y="96401"/>
                    <a:pt x="0" y="76193"/>
                  </a:cubicBezTo>
                  <a:lnTo>
                    <a:pt x="0" y="76193"/>
                  </a:lnTo>
                  <a:cubicBezTo>
                    <a:pt x="0" y="55986"/>
                    <a:pt x="8027" y="36605"/>
                    <a:pt x="22316" y="22316"/>
                  </a:cubicBezTo>
                  <a:cubicBezTo>
                    <a:pt x="36605" y="8027"/>
                    <a:pt x="55986" y="0"/>
                    <a:pt x="76193" y="0"/>
                  </a:cubicBezTo>
                  <a:close/>
                </a:path>
              </a:pathLst>
            </a:custGeom>
            <a:solidFill>
              <a:srgbClr val="0026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73790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076862" y="3284887"/>
            <a:ext cx="1718338" cy="299673"/>
            <a:chOff x="0" y="0"/>
            <a:chExt cx="873790" cy="1523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73790" cy="152386"/>
            </a:xfrm>
            <a:custGeom>
              <a:avLst/>
              <a:gdLst/>
              <a:ahLst/>
              <a:cxnLst/>
              <a:rect l="l" t="t" r="r" b="b"/>
              <a:pathLst>
                <a:path w="873790" h="152386">
                  <a:moveTo>
                    <a:pt x="76193" y="0"/>
                  </a:moveTo>
                  <a:lnTo>
                    <a:pt x="797596" y="0"/>
                  </a:lnTo>
                  <a:cubicBezTo>
                    <a:pt x="817804" y="0"/>
                    <a:pt x="837184" y="8027"/>
                    <a:pt x="851473" y="22316"/>
                  </a:cubicBezTo>
                  <a:cubicBezTo>
                    <a:pt x="865762" y="36605"/>
                    <a:pt x="873790" y="55986"/>
                    <a:pt x="873790" y="76193"/>
                  </a:cubicBezTo>
                  <a:lnTo>
                    <a:pt x="873790" y="76193"/>
                  </a:lnTo>
                  <a:cubicBezTo>
                    <a:pt x="873790" y="96401"/>
                    <a:pt x="865762" y="115781"/>
                    <a:pt x="851473" y="130070"/>
                  </a:cubicBezTo>
                  <a:cubicBezTo>
                    <a:pt x="837184" y="144359"/>
                    <a:pt x="817804" y="152386"/>
                    <a:pt x="797596" y="152386"/>
                  </a:cubicBezTo>
                  <a:lnTo>
                    <a:pt x="76193" y="152386"/>
                  </a:lnTo>
                  <a:cubicBezTo>
                    <a:pt x="55986" y="152386"/>
                    <a:pt x="36605" y="144359"/>
                    <a:pt x="22316" y="130070"/>
                  </a:cubicBezTo>
                  <a:cubicBezTo>
                    <a:pt x="8027" y="115781"/>
                    <a:pt x="0" y="96401"/>
                    <a:pt x="0" y="76193"/>
                  </a:cubicBezTo>
                  <a:lnTo>
                    <a:pt x="0" y="76193"/>
                  </a:lnTo>
                  <a:cubicBezTo>
                    <a:pt x="0" y="55986"/>
                    <a:pt x="8027" y="36605"/>
                    <a:pt x="22316" y="22316"/>
                  </a:cubicBezTo>
                  <a:cubicBezTo>
                    <a:pt x="36605" y="8027"/>
                    <a:pt x="55986" y="0"/>
                    <a:pt x="76193" y="0"/>
                  </a:cubicBezTo>
                  <a:close/>
                </a:path>
              </a:pathLst>
            </a:custGeom>
            <a:solidFill>
              <a:srgbClr val="0026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73790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076862" y="5043354"/>
            <a:ext cx="1718338" cy="299673"/>
            <a:chOff x="0" y="0"/>
            <a:chExt cx="873790" cy="15238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73790" cy="152386"/>
            </a:xfrm>
            <a:custGeom>
              <a:avLst/>
              <a:gdLst/>
              <a:ahLst/>
              <a:cxnLst/>
              <a:rect l="l" t="t" r="r" b="b"/>
              <a:pathLst>
                <a:path w="873790" h="152386">
                  <a:moveTo>
                    <a:pt x="76193" y="0"/>
                  </a:moveTo>
                  <a:lnTo>
                    <a:pt x="797596" y="0"/>
                  </a:lnTo>
                  <a:cubicBezTo>
                    <a:pt x="817804" y="0"/>
                    <a:pt x="837184" y="8027"/>
                    <a:pt x="851473" y="22316"/>
                  </a:cubicBezTo>
                  <a:cubicBezTo>
                    <a:pt x="865762" y="36605"/>
                    <a:pt x="873790" y="55986"/>
                    <a:pt x="873790" y="76193"/>
                  </a:cubicBezTo>
                  <a:lnTo>
                    <a:pt x="873790" y="76193"/>
                  </a:lnTo>
                  <a:cubicBezTo>
                    <a:pt x="873790" y="96401"/>
                    <a:pt x="865762" y="115781"/>
                    <a:pt x="851473" y="130070"/>
                  </a:cubicBezTo>
                  <a:cubicBezTo>
                    <a:pt x="837184" y="144359"/>
                    <a:pt x="817804" y="152386"/>
                    <a:pt x="797596" y="152386"/>
                  </a:cubicBezTo>
                  <a:lnTo>
                    <a:pt x="76193" y="152386"/>
                  </a:lnTo>
                  <a:cubicBezTo>
                    <a:pt x="55986" y="152386"/>
                    <a:pt x="36605" y="144359"/>
                    <a:pt x="22316" y="130070"/>
                  </a:cubicBezTo>
                  <a:cubicBezTo>
                    <a:pt x="8027" y="115781"/>
                    <a:pt x="0" y="96401"/>
                    <a:pt x="0" y="76193"/>
                  </a:cubicBezTo>
                  <a:lnTo>
                    <a:pt x="0" y="76193"/>
                  </a:lnTo>
                  <a:cubicBezTo>
                    <a:pt x="0" y="55986"/>
                    <a:pt x="8027" y="36605"/>
                    <a:pt x="22316" y="22316"/>
                  </a:cubicBezTo>
                  <a:cubicBezTo>
                    <a:pt x="36605" y="8027"/>
                    <a:pt x="55986" y="0"/>
                    <a:pt x="76193" y="0"/>
                  </a:cubicBezTo>
                  <a:close/>
                </a:path>
              </a:pathLst>
            </a:custGeom>
            <a:solidFill>
              <a:srgbClr val="0026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73790" cy="190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706849" y="7230593"/>
            <a:ext cx="982076" cy="290694"/>
          </a:xfrm>
          <a:custGeom>
            <a:avLst/>
            <a:gdLst/>
            <a:ahLst/>
            <a:cxnLst/>
            <a:rect l="l" t="t" r="r" b="b"/>
            <a:pathLst>
              <a:path w="982076" h="290694">
                <a:moveTo>
                  <a:pt x="0" y="0"/>
                </a:moveTo>
                <a:lnTo>
                  <a:pt x="982076" y="0"/>
                </a:lnTo>
                <a:lnTo>
                  <a:pt x="982076" y="290695"/>
                </a:lnTo>
                <a:lnTo>
                  <a:pt x="0" y="290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TextBox 33"/>
          <p:cNvSpPr txBox="1"/>
          <p:nvPr/>
        </p:nvSpPr>
        <p:spPr>
          <a:xfrm>
            <a:off x="413564" y="504225"/>
            <a:ext cx="3211593" cy="36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043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InovaCiência: Mostra de Jovens Pesquisadores</a:t>
            </a:r>
          </a:p>
          <a:p>
            <a:pPr algn="ctr">
              <a:lnSpc>
                <a:spcPts val="1460"/>
              </a:lnSpc>
            </a:pPr>
            <a:endParaRPr lang="en-US" sz="1043" b="1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13564" y="790734"/>
            <a:ext cx="3089729" cy="66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"/>
              </a:lnSpc>
            </a:pPr>
            <a:r>
              <a:rPr lang="en-US" sz="64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Autor: SEU NOME</a:t>
            </a:r>
          </a:p>
          <a:p>
            <a:pPr algn="just">
              <a:lnSpc>
                <a:spcPts val="900"/>
              </a:lnSpc>
            </a:pPr>
            <a:r>
              <a:rPr lang="en-US" sz="64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Curso: SEU CURSO</a:t>
            </a:r>
          </a:p>
          <a:p>
            <a:pPr algn="just">
              <a:lnSpc>
                <a:spcPts val="900"/>
              </a:lnSpc>
            </a:pPr>
            <a:r>
              <a:rPr lang="en-US" sz="64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Projeto desenvolvido: (Título)</a:t>
            </a:r>
          </a:p>
          <a:p>
            <a:pPr algn="just">
              <a:lnSpc>
                <a:spcPts val="900"/>
              </a:lnSpc>
            </a:pPr>
            <a:r>
              <a:rPr lang="en-US" sz="643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Orientador:</a:t>
            </a:r>
          </a:p>
          <a:p>
            <a:pPr algn="just">
              <a:lnSpc>
                <a:spcPts val="900"/>
              </a:lnSpc>
            </a:pPr>
            <a:r>
              <a:rPr lang="en-US" sz="64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UNIMAR - UNIVERSIDADE DE MARÍLIA </a:t>
            </a:r>
          </a:p>
          <a:p>
            <a:pPr algn="just">
              <a:lnSpc>
                <a:spcPts val="900"/>
              </a:lnSpc>
            </a:pPr>
            <a:endParaRPr lang="en-US" sz="643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16420" y="1808714"/>
            <a:ext cx="1459090" cy="22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0"/>
              </a:lnSpc>
            </a:pPr>
            <a:r>
              <a:rPr lang="en-US" sz="1243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introdução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99338" y="3308805"/>
            <a:ext cx="1459090" cy="20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43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Objetivos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37750" y="5069601"/>
            <a:ext cx="1459090" cy="20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43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Materiais e Métodos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06486" y="5069601"/>
            <a:ext cx="1459090" cy="18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43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Referências</a:t>
            </a:r>
            <a:endParaRPr lang="en-US" sz="1143" b="1" i="1" dirty="0">
              <a:solidFill>
                <a:srgbClr val="FFFFFF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012145" y="1825225"/>
            <a:ext cx="1847771" cy="17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"/>
              </a:lnSpc>
            </a:pPr>
            <a:r>
              <a:rPr lang="en-US" sz="943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Resultados e Discussões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012145" y="3308805"/>
            <a:ext cx="1847771" cy="20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43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Conclusões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29C47A76-8037-859D-A4E9-6F68CA3D1B4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31"/>
          <a:stretch/>
        </p:blipFill>
        <p:spPr>
          <a:xfrm>
            <a:off x="3746904" y="38754"/>
            <a:ext cx="1531113" cy="1226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</Words>
  <Application>Microsoft Office PowerPoint</Application>
  <PresentationFormat>Personalizar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Arimo</vt:lpstr>
      <vt:lpstr>Arial</vt:lpstr>
      <vt:lpstr>Calibri</vt:lpstr>
      <vt:lpstr>Arimo Bold</vt:lpstr>
      <vt:lpstr>Arimo Bold Italics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InovaCiência: Mostra de Jovens Pesquisadores</dc:title>
  <dc:creator>Wallkiria Martinez</dc:creator>
  <cp:lastModifiedBy>PIC Unimar</cp:lastModifiedBy>
  <cp:revision>4</cp:revision>
  <dcterms:created xsi:type="dcterms:W3CDTF">2006-08-16T00:00:00Z</dcterms:created>
  <dcterms:modified xsi:type="dcterms:W3CDTF">2024-11-08T13:21:17Z</dcterms:modified>
  <dc:identifier>DAGU3lNbH2k</dc:identifier>
</cp:coreProperties>
</file>