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04825" indent="-47625" algn="l" rtl="0" eaLnBrk="0" fontAlgn="base" hangingPunct="0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009650" indent="-95250" algn="l" rtl="0" eaLnBrk="0" fontAlgn="base" hangingPunct="0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514475" indent="-142875" algn="l" rtl="0" eaLnBrk="0" fontAlgn="base" hangingPunct="0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020888" indent="-192088" algn="l" rtl="0" eaLnBrk="0" fontAlgn="base" hangingPunct="0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>
          <p15:clr>
            <a:srgbClr val="A4A3A4"/>
          </p15:clr>
        </p15:guide>
        <p15:guide id="2" pos="102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9100"/>
    <a:srgbClr val="FAA000"/>
    <a:srgbClr val="692A03"/>
    <a:srgbClr val="006C31"/>
    <a:srgbClr val="FC1604"/>
    <a:srgbClr val="DDDDDD"/>
    <a:srgbClr val="B2B2B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65" autoAdjust="0"/>
    <p:restoredTop sz="95027" autoAdjust="0"/>
  </p:normalViewPr>
  <p:slideViewPr>
    <p:cSldViewPr>
      <p:cViewPr>
        <p:scale>
          <a:sx n="27" d="100"/>
          <a:sy n="27" d="100"/>
        </p:scale>
        <p:origin x="1512" y="-907"/>
      </p:cViewPr>
      <p:guideLst>
        <p:guide orient="horz" pos="13607"/>
        <p:guide pos="1020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B73B94A6-2A22-4015-AA12-231BF4ACF0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F21F75B-ED50-4D4E-AF55-A33C790EF59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2305157-E2AB-46CB-B09D-9819AAA0E702}" type="datetimeFigureOut">
              <a:rPr lang="pt-BR"/>
              <a:pPr>
                <a:defRPr/>
              </a:pPr>
              <a:t>17/04/2026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6DD8D65D-A38A-4FB6-B67F-75B09568A5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44713" y="685800"/>
            <a:ext cx="25685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1AA19906-811F-48B2-8318-0883B47C25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E35BEBE-F142-4015-ADF0-1A7123B8379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2CF4F5F-D93C-4703-88AD-8ED0C77F9D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68FC987-FCA7-49B4-838D-ADCF3DEA5E3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266275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482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0965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1447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2088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26259" algn="l" defTabSz="1010503" rtl="0" eaLnBrk="1" latinLnBrk="0" hangingPunct="1">
      <a:defRPr sz="1326" kern="1200">
        <a:solidFill>
          <a:schemeClr val="tx1"/>
        </a:solidFill>
        <a:latin typeface="+mn-lt"/>
        <a:ea typeface="+mn-ea"/>
        <a:cs typeface="+mn-cs"/>
      </a:defRPr>
    </a:lvl6pPr>
    <a:lvl7pPr marL="3031510" algn="l" defTabSz="1010503" rtl="0" eaLnBrk="1" latinLnBrk="0" hangingPunct="1">
      <a:defRPr sz="1326" kern="1200">
        <a:solidFill>
          <a:schemeClr val="tx1"/>
        </a:solidFill>
        <a:latin typeface="+mn-lt"/>
        <a:ea typeface="+mn-ea"/>
        <a:cs typeface="+mn-cs"/>
      </a:defRPr>
    </a:lvl7pPr>
    <a:lvl8pPr marL="3536762" algn="l" defTabSz="1010503" rtl="0" eaLnBrk="1" latinLnBrk="0" hangingPunct="1">
      <a:defRPr sz="1326" kern="1200">
        <a:solidFill>
          <a:schemeClr val="tx1"/>
        </a:solidFill>
        <a:latin typeface="+mn-lt"/>
        <a:ea typeface="+mn-ea"/>
        <a:cs typeface="+mn-cs"/>
      </a:defRPr>
    </a:lvl8pPr>
    <a:lvl9pPr marL="4042014" algn="l" defTabSz="1010503" rtl="0" eaLnBrk="1" latinLnBrk="0" hangingPunct="1">
      <a:defRPr sz="132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8333FA87-07FE-41F3-AD15-4CD9D41ADFC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id="{EF7EA6FE-3400-43D9-94A7-533254BF56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defRPr/>
            </a:pPr>
            <a:endParaRPr lang="pt-BR" altLang="pt-BR" sz="1326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4B6C62C6-B00F-4BE7-8983-B8F6578312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D5B1372-C2A2-482E-B588-671CD8D31012}" type="slidenum">
              <a:rPr lang="pt-BR" altLang="pt-BR" sz="1200"/>
              <a:pPr/>
              <a:t>1</a:t>
            </a:fld>
            <a:endParaRPr lang="pt-BR" altLang="pt-BR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106" y="16105001"/>
            <a:ext cx="27539078" cy="11110640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211" y="29375673"/>
            <a:ext cx="22678867" cy="13249719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4E3EC8-4AB6-4E09-8358-2DFA863A33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933254-26CD-48E2-B478-70BC42035F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0BA580-6239-4FB6-82BE-B653713515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FD5103-1C3C-4CBC-B3B6-4C8C10177A9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21438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B84EA6-EFB3-4D57-84BF-F3C0B19E19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641EB9-1EC1-4DC1-898B-FEF4C5D5EF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454F5A-ABCE-4017-90EF-4B692A32B2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528D6E-EC09-47C3-ACEF-4E0FF5830C8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18626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89961" y="2076222"/>
            <a:ext cx="7288728" cy="4423303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20600" y="2076222"/>
            <a:ext cx="21716983" cy="4423303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14B40A-B392-4337-BD90-9679B73796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3E234B-EE5C-47CA-9776-0A4F5BC190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43B700-43E4-4B48-915E-EB8AA8326F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8B01AA-8407-45F1-8FA0-086F6A05EFF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29493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744B03-D4A2-48B1-BA71-43E19EA883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9C230D-0B0D-4DF3-840A-6BC32F4F35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599AD9-0895-4589-B052-943F62241E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21C1A8-C061-4394-B34E-542EBFA1C62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98247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8675" y="33312874"/>
            <a:ext cx="27540665" cy="102953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8675" y="21971755"/>
            <a:ext cx="27540665" cy="1134112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947873-5A82-445D-9984-72354AC6E5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6AB06F2-66E6-4F64-A70E-2C3B443417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6F1D52-93A4-44BE-A762-238C4A6DCD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B1E6B0-0729-4AEB-BB52-A0D989EA4FA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12066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20600" y="12095418"/>
            <a:ext cx="14502856" cy="34213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75833" y="12095418"/>
            <a:ext cx="14502857" cy="34213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267495-0DC9-4080-AE26-BC190F1B9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70A5A2-EAEF-4B8C-AB9C-57DCB798FE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08D139-0ABB-4421-8CD6-7EB249DD0B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10BC-A9E4-4EBF-A130-E0BC3576AF4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35394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600" y="11603983"/>
            <a:ext cx="14313971" cy="48362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600" y="16440244"/>
            <a:ext cx="14313971" cy="298690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8369" y="11603983"/>
            <a:ext cx="14320320" cy="48362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8369" y="16440244"/>
            <a:ext cx="14320320" cy="298690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DAE0E3-1474-48A9-9FE4-3D8DD90262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6E5D540-6D47-4FD4-A6C4-7D6EE094D9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D248E45-64D1-4828-8DF0-4ECDFF9369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494FFA-CDCC-4668-9A58-ADFF91CA9E0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69199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BC1262-CBC5-4822-B374-AC7815A703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E2B4680-1CD9-4B5D-8D57-2B2920617B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C61FD01-E4BF-412F-83E8-3998338B56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921A83-5884-4962-A9C3-4227B6B43DF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08628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23252D1-2C16-43ED-9145-37A9DEE713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7C5BE4A-318A-4116-883D-F87F917E87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B607C23-59E0-4757-B4B4-C11EC6583C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8F4502-33C5-4244-8B81-9BCF05F490E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93741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600" y="2064794"/>
            <a:ext cx="10658496" cy="87829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7977" y="2064793"/>
            <a:ext cx="18110713" cy="442444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600" y="10847781"/>
            <a:ext cx="10658496" cy="354614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0EF97F-FBE6-4222-B4B2-053D090E67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5BA8A5-3D63-43CB-A29D-1D81D746D5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9E0D1B-83B3-46F9-AA69-2889B95B0C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9FEE95-201D-443A-92E9-D434767F8EC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4971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655" y="36288156"/>
            <a:ext cx="19439254" cy="428387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655" y="4632450"/>
            <a:ext cx="19439254" cy="3110331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655" y="40572028"/>
            <a:ext cx="19439254" cy="6083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923E02-070F-44DF-90BC-265B529087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9E316E-EE34-4314-99C1-DE485F19EA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58F9E0-4B46-49F6-A0AC-B8E66410D5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42675D-ECF4-483B-BF22-3EF44243DEF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10474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50000">
              <a:srgbClr val="767676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B6B00C1-1DB4-4022-A41A-176C1AF23A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20838" y="1730375"/>
            <a:ext cx="29157612" cy="719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5F03E08-0956-419C-8BA0-ACD02BB66A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20838" y="10079038"/>
            <a:ext cx="29157612" cy="2851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A09AC84-49EB-4F29-BD8C-5EB538FCDB3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20838" y="39339838"/>
            <a:ext cx="7558087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66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4C77B60-6843-4295-B3E9-42B84C2F473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69638" y="39339838"/>
            <a:ext cx="10260012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6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5C7EBE8-6DA6-4394-8C3B-1A4270E401E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0363" y="39339838"/>
            <a:ext cx="7558087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600"/>
            </a:lvl1pPr>
          </a:lstStyle>
          <a:p>
            <a:fld id="{E33D4D22-4B59-4EC7-8F3C-1DC1E8F7EB7E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2pPr>
      <a:lvl3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3pPr>
      <a:lvl4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4pPr>
      <a:lvl5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5pPr>
      <a:lvl6pPr marL="4572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6pPr>
      <a:lvl7pPr marL="9144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7pPr>
      <a:lvl8pPr marL="13716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8pPr>
      <a:lvl9pPr marL="18288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9pPr>
    </p:titleStyle>
    <p:bodyStyle>
      <a:lvl1pPr marL="1620838" indent="-1620838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5100">
          <a:solidFill>
            <a:schemeClr val="tx1"/>
          </a:solidFill>
          <a:latin typeface="+mn-lt"/>
          <a:ea typeface="+mn-ea"/>
          <a:cs typeface="+mn-cs"/>
        </a:defRPr>
      </a:lvl1pPr>
      <a:lvl2pPr marL="3509963" indent="-1349375" algn="l" defTabSz="4321175" rtl="0" eaLnBrk="0" fontAlgn="base" hangingPunct="0">
        <a:spcBef>
          <a:spcPct val="20000"/>
        </a:spcBef>
        <a:spcAft>
          <a:spcPct val="0"/>
        </a:spcAft>
        <a:buChar char="–"/>
        <a:defRPr sz="13200">
          <a:solidFill>
            <a:schemeClr val="tx1"/>
          </a:solidFill>
          <a:latin typeface="+mn-lt"/>
        </a:defRPr>
      </a:lvl2pPr>
      <a:lvl3pPr marL="5400675" indent="-1079500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1300">
          <a:solidFill>
            <a:schemeClr val="tx1"/>
          </a:solidFill>
          <a:latin typeface="+mn-lt"/>
        </a:defRPr>
      </a:lvl3pPr>
      <a:lvl4pPr marL="7561263" indent="-1081088" algn="l" defTabSz="4321175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</a:defRPr>
      </a:lvl4pPr>
      <a:lvl5pPr marL="9721850" indent="-1081088" algn="l" defTabSz="4321175" rtl="0" eaLnBrk="0" fontAlgn="base" hangingPunct="0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5pPr>
      <a:lvl6pPr marL="101790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6pPr>
      <a:lvl7pPr marL="106362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7pPr>
      <a:lvl8pPr marL="110934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8pPr>
      <a:lvl9pPr marL="115506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>
            <a:extLst>
              <a:ext uri="{FF2B5EF4-FFF2-40B4-BE49-F238E27FC236}">
                <a16:creationId xmlns:a16="http://schemas.microsoft.com/office/drawing/2014/main" id="{973D8ACF-2327-4162-8AEC-F8D325AB4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945" y="10354090"/>
            <a:ext cx="13996987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49263" algn="ctr" eaLnBrk="1" hangingPunct="1">
              <a:defRPr/>
            </a:pPr>
            <a:r>
              <a:rPr lang="pt-BR" sz="3600" b="1" dirty="0">
                <a:solidFill>
                  <a:srgbClr val="FAA000"/>
                </a:solidFill>
                <a:latin typeface="Century Gothic" panose="020B0502020202020204" pitchFamily="34" charset="0"/>
                <a:cs typeface="Arial" pitchFamily="34" charset="0"/>
              </a:rPr>
              <a:t>INTRODUÇÃO</a:t>
            </a:r>
          </a:p>
          <a:p>
            <a:pPr indent="449263" algn="just" eaLnBrk="1" hangingPunct="1">
              <a:defRPr/>
            </a:pPr>
            <a:endParaRPr lang="pt-BR" sz="3200" dirty="0">
              <a:cs typeface="Arial" pitchFamily="34" charset="0"/>
            </a:endParaRPr>
          </a:p>
          <a:p>
            <a:pPr indent="457200" algn="just">
              <a:defRPr/>
            </a:pPr>
            <a:r>
              <a:rPr lang="pt-BR" sz="3200" dirty="0">
                <a:cs typeface="Arial" pitchFamily="34" charset="0"/>
              </a:rPr>
              <a:t>	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1034" name="Rectangle 8">
            <a:extLst>
              <a:ext uri="{FF2B5EF4-FFF2-40B4-BE49-F238E27FC236}">
                <a16:creationId xmlns:a16="http://schemas.microsoft.com/office/drawing/2014/main" id="{FD7C8D50-2D8B-475B-B9B9-67768EE7E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51772" y="10404037"/>
            <a:ext cx="1426765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49263" algn="ctr" eaLnBrk="1" hangingPunct="1">
              <a:defRPr/>
            </a:pPr>
            <a:r>
              <a:rPr lang="pt-BR" sz="3600" b="1" dirty="0">
                <a:solidFill>
                  <a:srgbClr val="FAA000"/>
                </a:solidFill>
                <a:latin typeface="Century Gothic" panose="020B0502020202020204" pitchFamily="34" charset="0"/>
                <a:cs typeface="Arial" pitchFamily="34" charset="0"/>
              </a:rPr>
              <a:t>MATERIAIS E MÉTODOS</a:t>
            </a:r>
            <a:endParaRPr lang="pt-BR" sz="3600" dirty="0">
              <a:solidFill>
                <a:srgbClr val="FAA000"/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pPr indent="449263" algn="just" eaLnBrk="1" hangingPunct="1">
              <a:defRPr/>
            </a:pPr>
            <a:endParaRPr lang="pt-BR" sz="3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indent="539750" algn="just">
              <a:spcBef>
                <a:spcPts val="0"/>
              </a:spcBef>
              <a:spcAft>
                <a:spcPts val="0"/>
              </a:spcAft>
            </a:pPr>
            <a:r>
              <a:rPr lang="pt-BR" sz="2800" dirty="0">
                <a:cs typeface="Arial" pitchFamily="34" charset="0"/>
              </a:rPr>
              <a:t>	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r>
              <a:rPr lang="pt-B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035" name="Rectangle 10">
            <a:extLst>
              <a:ext uri="{FF2B5EF4-FFF2-40B4-BE49-F238E27FC236}">
                <a16:creationId xmlns:a16="http://schemas.microsoft.com/office/drawing/2014/main" id="{87CAA703-B529-4A33-8F66-FA01FF5F6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770" y="40195221"/>
            <a:ext cx="3146974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85725" algn="ctr" eaLnBrk="1" hangingPunct="1">
              <a:defRPr/>
            </a:pPr>
            <a:r>
              <a:rPr lang="pt-BR" sz="3600" b="1" dirty="0">
                <a:solidFill>
                  <a:srgbClr val="FAA000"/>
                </a:solidFill>
                <a:latin typeface="Century Gothic" panose="020B0502020202020204" pitchFamily="34" charset="0"/>
                <a:cs typeface="Times New Roman" pitchFamily="18" charset="0"/>
              </a:rPr>
              <a:t>CONCLUSÃO</a:t>
            </a:r>
          </a:p>
          <a:p>
            <a:pPr indent="85725" algn="ctr" eaLnBrk="1" hangingPunct="1">
              <a:defRPr/>
            </a:pPr>
            <a:endParaRPr lang="pt-BR" sz="28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  <a:p>
            <a:pPr algn="ctr">
              <a:defRPr/>
            </a:pPr>
            <a:r>
              <a:rPr lang="pt-BR" sz="2800" dirty="0"/>
              <a:t>Os cultivares BRS 423 OL, BRS 425 OL e BRS 427 OL demonstraram maior potencial produtivo nas condições do presente experimento. Por outro lado, não se observou diferença quanto a severidade de mancha preta e renda de benefício. </a:t>
            </a:r>
          </a:p>
        </p:txBody>
      </p:sp>
      <p:sp>
        <p:nvSpPr>
          <p:cNvPr id="3079" name="Rectangle 33">
            <a:extLst>
              <a:ext uri="{FF2B5EF4-FFF2-40B4-BE49-F238E27FC236}">
                <a16:creationId xmlns:a16="http://schemas.microsoft.com/office/drawing/2014/main" id="{9FC2D571-627B-4B50-A35A-E5903A511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1096963"/>
            <a:ext cx="184150" cy="140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 sz="8500"/>
          </a:p>
        </p:txBody>
      </p:sp>
      <p:sp>
        <p:nvSpPr>
          <p:cNvPr id="3080" name="Rectangle 35">
            <a:extLst>
              <a:ext uri="{FF2B5EF4-FFF2-40B4-BE49-F238E27FC236}">
                <a16:creationId xmlns:a16="http://schemas.microsoft.com/office/drawing/2014/main" id="{F8105CBA-82B0-4A18-BD04-03DB214C1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1096963"/>
            <a:ext cx="184150" cy="140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 sz="8500"/>
          </a:p>
        </p:txBody>
      </p:sp>
      <p:sp>
        <p:nvSpPr>
          <p:cNvPr id="3081" name="Rectangle 37">
            <a:extLst>
              <a:ext uri="{FF2B5EF4-FFF2-40B4-BE49-F238E27FC236}">
                <a16:creationId xmlns:a16="http://schemas.microsoft.com/office/drawing/2014/main" id="{87F778B8-87F7-4249-B47A-B161DC7A4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1096963"/>
            <a:ext cx="184150" cy="140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 sz="8500"/>
          </a:p>
        </p:txBody>
      </p:sp>
      <p:sp>
        <p:nvSpPr>
          <p:cNvPr id="3082" name="Rectangle 39">
            <a:extLst>
              <a:ext uri="{FF2B5EF4-FFF2-40B4-BE49-F238E27FC236}">
                <a16:creationId xmlns:a16="http://schemas.microsoft.com/office/drawing/2014/main" id="{E1AC86C0-3C2B-4FE2-B218-D043B6FD1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1096963"/>
            <a:ext cx="184150" cy="140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 sz="8500"/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F214E235-7E9E-409F-8997-6A77DCDDD3BB}"/>
              </a:ext>
            </a:extLst>
          </p:cNvPr>
          <p:cNvSpPr txBox="1"/>
          <p:nvPr/>
        </p:nvSpPr>
        <p:spPr>
          <a:xfrm>
            <a:off x="710162" y="17946577"/>
            <a:ext cx="13963650" cy="390876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indent="449263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3600" b="1" dirty="0">
                <a:solidFill>
                  <a:srgbClr val="FAA000"/>
                </a:solidFill>
                <a:latin typeface="Century Gothic" panose="020B0502020202020204" pitchFamily="34" charset="0"/>
                <a:cs typeface="Arial" pitchFamily="34" charset="0"/>
              </a:rPr>
              <a:t>OBJETIVOS</a:t>
            </a:r>
          </a:p>
          <a:p>
            <a:pPr algn="ctr" eaLnBrk="1" hangingPunct="1">
              <a:defRPr/>
            </a:pPr>
            <a:endParaRPr lang="pt-BR" sz="3600" b="1" dirty="0">
              <a:solidFill>
                <a:srgbClr val="FAA000"/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pt-BR" sz="3600" dirty="0">
                <a:latin typeface="Century Gothic" panose="020B0502020202020204" pitchFamily="34" charset="0"/>
                <a:cs typeface="Arial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ctr" eaLnBrk="1" hangingPunct="1">
              <a:defRPr/>
            </a:pPr>
            <a:endParaRPr lang="pt-BR" sz="32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84" name="Rectangle 53">
            <a:extLst>
              <a:ext uri="{FF2B5EF4-FFF2-40B4-BE49-F238E27FC236}">
                <a16:creationId xmlns:a16="http://schemas.microsoft.com/office/drawing/2014/main" id="{911F5755-3F47-401C-9F07-7CA5E71FC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1325563"/>
            <a:ext cx="184150" cy="140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 sz="8500"/>
          </a:p>
        </p:txBody>
      </p:sp>
      <p:sp>
        <p:nvSpPr>
          <p:cNvPr id="3085" name="Rectangle 54">
            <a:extLst>
              <a:ext uri="{FF2B5EF4-FFF2-40B4-BE49-F238E27FC236}">
                <a16:creationId xmlns:a16="http://schemas.microsoft.com/office/drawing/2014/main" id="{69560CC3-3B94-452D-9AEE-320D34E4A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6955013"/>
            <a:ext cx="184150" cy="140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t-BR" altLang="pt-BR" sz="8500"/>
          </a:p>
        </p:txBody>
      </p:sp>
      <p:sp>
        <p:nvSpPr>
          <p:cNvPr id="3086" name="Rectangle 58">
            <a:extLst>
              <a:ext uri="{FF2B5EF4-FFF2-40B4-BE49-F238E27FC236}">
                <a16:creationId xmlns:a16="http://schemas.microsoft.com/office/drawing/2014/main" id="{A8451A07-4380-47DE-A4F1-B06B54C90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1325563"/>
            <a:ext cx="184150" cy="140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 sz="8500"/>
          </a:p>
        </p:txBody>
      </p:sp>
      <p:sp>
        <p:nvSpPr>
          <p:cNvPr id="3087" name="Rectangle 62">
            <a:extLst>
              <a:ext uri="{FF2B5EF4-FFF2-40B4-BE49-F238E27FC236}">
                <a16:creationId xmlns:a16="http://schemas.microsoft.com/office/drawing/2014/main" id="{9BAB835D-C434-4FC5-8669-7BD89A536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1325563"/>
            <a:ext cx="184150" cy="140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 sz="8500"/>
          </a:p>
        </p:txBody>
      </p:sp>
      <p:sp>
        <p:nvSpPr>
          <p:cNvPr id="3088" name="Rectangle 66">
            <a:extLst>
              <a:ext uri="{FF2B5EF4-FFF2-40B4-BE49-F238E27FC236}">
                <a16:creationId xmlns:a16="http://schemas.microsoft.com/office/drawing/2014/main" id="{8D3DE079-188A-4FCF-9B4C-D4A64E3FD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1325563"/>
            <a:ext cx="184150" cy="140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 sz="8500"/>
          </a:p>
        </p:txBody>
      </p:sp>
      <p:sp>
        <p:nvSpPr>
          <p:cNvPr id="3089" name="Text Box 12">
            <a:extLst>
              <a:ext uri="{FF2B5EF4-FFF2-40B4-BE49-F238E27FC236}">
                <a16:creationId xmlns:a16="http://schemas.microsoft.com/office/drawing/2014/main" id="{BBF70D9A-877D-45F4-92E7-467617970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8583" y="7726404"/>
            <a:ext cx="28102122" cy="6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square" lIns="91418" tIns="45711" rIns="91418" bIns="45711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pt-BR" altLang="pt-BR" sz="3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Giliel</a:t>
            </a:r>
            <a:r>
              <a:rPr lang="pt-BR" altLang="pt-BR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T. Alves¹</a:t>
            </a:r>
            <a:r>
              <a:rPr lang="pt-BR" alt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Guilherme P. S. Silva</a:t>
            </a:r>
            <a:r>
              <a:rPr lang="pt-BR" altLang="pt-BR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t-BR" alt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João V. M. Leite</a:t>
            </a:r>
            <a:r>
              <a:rPr lang="pt-BR" altLang="pt-BR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t-BR" alt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Jair Heuert</a:t>
            </a:r>
            <a:r>
              <a:rPr lang="pt-BR" altLang="pt-BR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Ronan Gualberto</a:t>
            </a:r>
            <a:r>
              <a:rPr lang="pt-BR" altLang="pt-BR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alt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pt-BR" altLang="pt-B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Moniki</a:t>
            </a:r>
            <a:r>
              <a:rPr lang="pt-BR" alt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C. Janegitz</a:t>
            </a:r>
            <a:r>
              <a:rPr lang="pt-BR" altLang="pt-BR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alt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Lucas A. Gaion</a:t>
            </a:r>
            <a:r>
              <a:rPr lang="pt-BR" altLang="pt-BR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090" name="Rectangle 63">
            <a:extLst>
              <a:ext uri="{FF2B5EF4-FFF2-40B4-BE49-F238E27FC236}">
                <a16:creationId xmlns:a16="http://schemas.microsoft.com/office/drawing/2014/main" id="{02A8B9EC-A05C-4102-B12F-AD72DCD6E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1325563"/>
            <a:ext cx="184150" cy="140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t-BR" altLang="pt-BR" sz="8500"/>
          </a:p>
        </p:txBody>
      </p:sp>
      <p:sp>
        <p:nvSpPr>
          <p:cNvPr id="3091" name="Rectangle 64">
            <a:extLst>
              <a:ext uri="{FF2B5EF4-FFF2-40B4-BE49-F238E27FC236}">
                <a16:creationId xmlns:a16="http://schemas.microsoft.com/office/drawing/2014/main" id="{F096FA33-6994-4F6C-A5CC-87174798D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4152900"/>
            <a:ext cx="673100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indent="449263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t-BR" altLang="pt-BR" sz="1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altLang="pt-BR" sz="85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92" name="Rectangle 65">
            <a:extLst>
              <a:ext uri="{FF2B5EF4-FFF2-40B4-BE49-F238E27FC236}">
                <a16:creationId xmlns:a16="http://schemas.microsoft.com/office/drawing/2014/main" id="{02303578-21E6-4183-8887-87817F2D9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6269213"/>
            <a:ext cx="184150" cy="140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t-BR" altLang="pt-BR" sz="8500"/>
          </a:p>
        </p:txBody>
      </p:sp>
      <p:sp>
        <p:nvSpPr>
          <p:cNvPr id="3093" name="Rectangle 66">
            <a:extLst>
              <a:ext uri="{FF2B5EF4-FFF2-40B4-BE49-F238E27FC236}">
                <a16:creationId xmlns:a16="http://schemas.microsoft.com/office/drawing/2014/main" id="{AA9FDE3F-AC4D-479F-A409-2C9261085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8877475"/>
            <a:ext cx="219075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t-BR" altLang="pt-BR" sz="1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altLang="pt-BR" sz="85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94" name="Rectangle 67">
            <a:extLst>
              <a:ext uri="{FF2B5EF4-FFF2-40B4-BE49-F238E27FC236}">
                <a16:creationId xmlns:a16="http://schemas.microsoft.com/office/drawing/2014/main" id="{F022C588-29CF-49DC-ACEB-9135AB25D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10809463"/>
            <a:ext cx="276225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t-BR" altLang="pt-BR" sz="2600"/>
              <a:t> </a:t>
            </a:r>
            <a:endParaRPr lang="pt-BR" altLang="pt-BR" sz="8500"/>
          </a:p>
        </p:txBody>
      </p:sp>
      <p:sp>
        <p:nvSpPr>
          <p:cNvPr id="3108" name="Retângulo 2">
            <a:extLst>
              <a:ext uri="{FF2B5EF4-FFF2-40B4-BE49-F238E27FC236}">
                <a16:creationId xmlns:a16="http://schemas.microsoft.com/office/drawing/2014/main" id="{7889F3D7-AEA8-4B69-8673-96562713A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8010" y="17825389"/>
            <a:ext cx="12400111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3600" b="1" dirty="0">
                <a:solidFill>
                  <a:srgbClr val="FAA000"/>
                </a:solidFill>
                <a:latin typeface="Century Gothic" panose="020B0502020202020204" pitchFamily="34" charset="0"/>
              </a:rPr>
              <a:t>RESULTADOS E DISCUSSÃO</a:t>
            </a:r>
          </a:p>
          <a:p>
            <a:pPr algn="ctr" eaLnBrk="1" hangingPunct="1"/>
            <a:endParaRPr lang="pt-BR" altLang="pt-BR" sz="3600" b="1" dirty="0">
              <a:solidFill>
                <a:srgbClr val="FAA000"/>
              </a:solidFill>
              <a:latin typeface="Century Gothic" panose="020B0502020202020204" pitchFamily="34" charset="0"/>
            </a:endParaRPr>
          </a:p>
          <a:p>
            <a:pPr algn="ctr" eaLnBrk="1" hangingPunct="1"/>
            <a:r>
              <a:rPr lang="pt-BR" altLang="pt-BR" sz="3600" dirty="0">
                <a:latin typeface="Century Gothic" panose="020B0502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D1E6788B-5088-4ADB-815B-C7EB6002D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7844" y="8538415"/>
            <a:ext cx="288036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pt-BR" altLang="en-US" sz="2600" baseline="30000" dirty="0"/>
              <a:t>1</a:t>
            </a:r>
            <a:r>
              <a:rPr lang="pt-BR" altLang="en-US" sz="2600" dirty="0"/>
              <a:t>Graduando em Agronomia, Universidade de Marília, SP; </a:t>
            </a:r>
            <a:r>
              <a:rPr lang="pt-BR" altLang="en-US" sz="2600" baseline="30000" dirty="0"/>
              <a:t>2</a:t>
            </a:r>
            <a:r>
              <a:rPr lang="pt-BR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Programa de Melhoramento do Amendoim - Embrapa, Santo Antônio de Goiás, GO</a:t>
            </a:r>
            <a:r>
              <a:rPr lang="pt-BR" altLang="en-US" sz="2600" dirty="0"/>
              <a:t>; </a:t>
            </a:r>
            <a:r>
              <a:rPr lang="pt-BR" altLang="en-US" sz="2600" baseline="30000" dirty="0"/>
              <a:t>3</a:t>
            </a:r>
            <a:r>
              <a:rPr lang="pt-BR" altLang="en-US" sz="2600" dirty="0"/>
              <a:t>Docente do curso de Agronomia da Universidade de Marília, SP. </a:t>
            </a:r>
          </a:p>
        </p:txBody>
      </p:sp>
      <p:sp>
        <p:nvSpPr>
          <p:cNvPr id="40" name="Text Box 12">
            <a:extLst>
              <a:ext uri="{FF2B5EF4-FFF2-40B4-BE49-F238E27FC236}">
                <a16:creationId xmlns:a16="http://schemas.microsoft.com/office/drawing/2014/main" id="{EC0D8C76-7C5A-4C3D-A6D7-4C884F09E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0707" y="5768250"/>
            <a:ext cx="19258009" cy="92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square" lIns="91418" tIns="45711" rIns="91418" bIns="45711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5400" b="1" dirty="0">
                <a:solidFill>
                  <a:srgbClr val="FAA000"/>
                </a:solidFill>
                <a:latin typeface="Century Gothic" panose="020B0502020202020204" pitchFamily="34" charset="0"/>
              </a:rPr>
              <a:t>Título do trabalho 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4F8DE1E5-5F53-4054-B52C-EF9EB935AC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5804" y="1222055"/>
            <a:ext cx="12127681" cy="3589794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A7A4DC6-9E29-7889-00C7-4DBBAE15E0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68" y="461681"/>
            <a:ext cx="6352978" cy="6352978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E4915170-91A2-FCD2-57F3-46E650B895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46310" y="394672"/>
            <a:ext cx="6352978" cy="6352978"/>
          </a:xfrm>
          <a:prstGeom prst="rect">
            <a:avLst/>
          </a:prstGeom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2407</TotalTime>
  <Words>136</Words>
  <Application>Microsoft Office PowerPoint</Application>
  <PresentationFormat>Personalizar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Times New Roman</vt:lpstr>
      <vt:lpstr>Design padrão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</dc:creator>
  <cp:lastModifiedBy>Patrícia Bueno</cp:lastModifiedBy>
  <cp:revision>173</cp:revision>
  <dcterms:created xsi:type="dcterms:W3CDTF">2010-11-03T20:52:05Z</dcterms:created>
  <dcterms:modified xsi:type="dcterms:W3CDTF">2026-04-17T14:26:38Z</dcterms:modified>
</cp:coreProperties>
</file>