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2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41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4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24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4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3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9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5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5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36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2AA4826-FE85-6D08-F2C4-8B2767DB0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7528" y="1032764"/>
            <a:ext cx="4308672" cy="3224045"/>
          </a:xfrm>
        </p:spPr>
        <p:txBody>
          <a:bodyPr anchor="b">
            <a:normAutofit/>
          </a:bodyPr>
          <a:lstStyle/>
          <a:p>
            <a:r>
              <a:rPr lang="pt-BR" sz="5800"/>
              <a:t>Título do trabalho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3DFF6C-915B-D5B8-BFF3-6FDBA11CC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756" y="5046281"/>
            <a:ext cx="4308672" cy="1172408"/>
          </a:xfrm>
        </p:spPr>
        <p:txBody>
          <a:bodyPr anchor="t">
            <a:normAutofit/>
          </a:bodyPr>
          <a:lstStyle/>
          <a:p>
            <a:r>
              <a:rPr lang="pt-BR"/>
              <a:t>Nome dos autores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9D15CE6-1951-D1F3-E7C9-24E967ED6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5" r="1" b="1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15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65804-0047-E0A3-1FCB-69A204BA3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SUMÁRIO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068FB5CA-2AF5-AC1B-92E8-08D933B522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60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FB7EA-FB69-993A-4BA8-6859D5F79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49E11-65DE-6D78-C3D9-88489C529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INTRODUÇÃO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78E859B5-6991-AC00-145A-C98D8C7BD1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613C3-582A-FC74-7F1C-8D272D143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4F425-43BB-19C4-B2ED-946CF4DA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OBJETIVOS 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04A4CC41-BC18-54C4-5361-90923422C7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9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3A9F1-AC8D-D8E1-9AEB-2FD77C204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29972-B9CD-74D9-FDFB-78DAE7DD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MATERIAL E MÉTODOS  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0F203F7-028C-A143-99A0-4F083FBEF5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736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61FC9-D5D5-AA53-7B50-1AAA22551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E88309-8CDB-FC89-FC83-D50804195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RESULTADOS  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563FAD0-B53D-2603-082E-AD18D35991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04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E9CDE-3E01-50FD-A48A-1C5D5BB3A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A6449E-6919-B350-5AEA-BB00FDE6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153" y="1351504"/>
            <a:ext cx="10890929" cy="1097280"/>
          </a:xfrm>
        </p:spPr>
        <p:txBody>
          <a:bodyPr/>
          <a:lstStyle/>
          <a:p>
            <a:r>
              <a:rPr lang="pt-BR" dirty="0"/>
              <a:t>CONCLUSÃO   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E46B6DF-B9C9-810C-2EF7-0BD7404CB1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364" y="5458766"/>
            <a:ext cx="1335436" cy="13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1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1B5E19-FAF6-46E4-35D2-327A55E4D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B62E9B3-656A-2611-2198-DDBC2736D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7528" y="1032764"/>
            <a:ext cx="4308672" cy="3224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OBRIGADA!     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5C023C3-0E99-B1D4-13D5-F48881771A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5" r="1" b="1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36223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16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Grandview Display</vt:lpstr>
      <vt:lpstr>DashVTI</vt:lpstr>
      <vt:lpstr>Título do trabalho  </vt:lpstr>
      <vt:lpstr>SUMÁRIO </vt:lpstr>
      <vt:lpstr>INTRODUÇÃO  </vt:lpstr>
      <vt:lpstr>OBJETIVOS   </vt:lpstr>
      <vt:lpstr>MATERIAL E MÉTODOS    </vt:lpstr>
      <vt:lpstr>RESULTADOS    </vt:lpstr>
      <vt:lpstr>CONCLUSÃO     </vt:lpstr>
      <vt:lpstr>OBRIGADA!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Patrícia Bueno</dc:creator>
  <cp:lastModifiedBy>Patrícia Bueno</cp:lastModifiedBy>
  <cp:revision>1</cp:revision>
  <dcterms:created xsi:type="dcterms:W3CDTF">2026-04-17T12:28:10Z</dcterms:created>
  <dcterms:modified xsi:type="dcterms:W3CDTF">2026-04-17T14:02:59Z</dcterms:modified>
</cp:coreProperties>
</file>