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13716000"/>
  <p:notesSz cx="13716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35" d="100"/>
          <a:sy n="35" d="100"/>
        </p:scale>
        <p:origin x="24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0328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Modelo de Pôster Acadêmico Editável em Azul e Verde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3716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19072" y="2139696"/>
            <a:ext cx="4434840" cy="2377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F81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Digite o nome completo do(s) autor(es)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2039112" y="2450592"/>
            <a:ext cx="4114800" cy="2377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F81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Digite o curso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2167128" y="2761488"/>
            <a:ext cx="4983480" cy="2377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F81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Indique o eixo temático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1901952" y="3081528"/>
            <a:ext cx="5257800" cy="2377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F81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Digite o nome do(a) orientador(a)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901952" y="3401568"/>
            <a:ext cx="5257800" cy="2377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F81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Universidade de Marília (UNIMAR)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530352" y="4700016"/>
            <a:ext cx="3749040" cy="129844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F81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Digite aqui a introdução: contextualização, justificativa e importância do trabalho.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4892040" y="4700016"/>
            <a:ext cx="3730752" cy="129844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6F81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Digite aqui os resultados e discussões: achados parciais ou finais, interpretação e relação com o objetivo.</a:t>
            </a:r>
            <a:endParaRPr lang="en-US" sz="1120" dirty="0"/>
          </a:p>
        </p:txBody>
      </p:sp>
      <p:sp>
        <p:nvSpPr>
          <p:cNvPr id="10" name="Text 7"/>
          <p:cNvSpPr/>
          <p:nvPr/>
        </p:nvSpPr>
        <p:spPr>
          <a:xfrm>
            <a:off x="530352" y="7168896"/>
            <a:ext cx="3749040" cy="15179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F81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Digite aqui os objetivos: objetivo geral e, se necessário, objetivos específicos.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892040" y="7150608"/>
            <a:ext cx="3730752" cy="914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F81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Digite aqui a conclusão: síntese dos achados e principais contribuições.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530352" y="9765792"/>
            <a:ext cx="3749040" cy="1920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6F81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Digite aqui materiais e métodos: tipo de pesquisa, procedimentos, materiais, participantes/fontes e forma de análise.</a:t>
            </a:r>
            <a:endParaRPr lang="en-US" sz="1120" dirty="0"/>
          </a:p>
        </p:txBody>
      </p:sp>
      <p:sp>
        <p:nvSpPr>
          <p:cNvPr id="13" name="Text 10"/>
          <p:cNvSpPr/>
          <p:nvPr/>
        </p:nvSpPr>
        <p:spPr>
          <a:xfrm>
            <a:off x="4892040" y="9125712"/>
            <a:ext cx="3730752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F81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Digite aqui as referências principais, conforme ABNT.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4892040" y="11247120"/>
            <a:ext cx="3730752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6F81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Insira aqui figuras, imagens, gráficos ou tabelas.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Personalizar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Apresentação do PowerPoint</vt:lpstr>
    </vt:vector>
  </TitlesOfParts>
  <Company>UNIMAR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Pôster Acadêmico Editável</dc:title>
  <dc:subject>Modelo de banner do XVIII Fórum de Pesquisa e Extensão 2026</dc:subject>
  <dc:creator>OpenAI</dc:creator>
  <cp:lastModifiedBy>Walkiria Martinez Heinrich Ferrer</cp:lastModifiedBy>
  <cp:revision>1</cp:revision>
  <dcterms:created xsi:type="dcterms:W3CDTF">2026-10-09T15:05:43Z</dcterms:created>
  <dcterms:modified xsi:type="dcterms:W3CDTF">2026-10-09T15:08:16Z</dcterms:modified>
</cp:coreProperties>
</file>